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3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75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4EB-FCAB-360C-7424-7AC0753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b="1" dirty="0"/>
              <a:t>Soutenance</a:t>
            </a:r>
            <a:r>
              <a:rPr b="1" dirty="0"/>
              <a:t> </a:t>
            </a:r>
            <a:r>
              <a:rPr b="1" dirty="0" err="1"/>
              <a:t>d’alternance</a:t>
            </a:r>
            <a:endParaRPr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053317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3200">
                <a:solidFill>
                  <a:srgbClr val="FF0000"/>
                </a:solidFill>
              </a:defRPr>
            </a:pPr>
            <a:r>
              <a:rPr lang="fr-FR" b="1" dirty="0">
                <a:solidFill>
                  <a:schemeClr val="bg1"/>
                </a:solidFill>
              </a:rPr>
              <a:t>Par</a:t>
            </a:r>
            <a:r>
              <a:rPr lang="fr-FR" dirty="0"/>
              <a:t> </a:t>
            </a:r>
            <a:r>
              <a:rPr b="1" dirty="0"/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Diaporama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000"/>
              <a:t>Présentation du Ministère</a:t>
            </a:r>
          </a:p>
        </p:txBody>
      </p:sp>
      <p:pic>
        <p:nvPicPr>
          <p:cNvPr id="6" name="Image 5" descr="Une image contenant peinture, nuage, art, montagne&#10;&#10;Description générée automatiquement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52" r="16999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581" y="2438400"/>
            <a:ext cx="248080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>
                <a:solidFill>
                  <a:srgbClr val="EBEBEB"/>
                </a:solidFill>
              </a:rPr>
              <a:t>Ma mission Ministères Sociaux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97" y="2438400"/>
            <a:ext cx="464114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personnelle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d'intégration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au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d’entreprise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souple et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informelle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apprentis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Refonte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Cod’It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1" r="20840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1" y="2052918"/>
            <a:ext cx="4923863" cy="5109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Nouveau Cahier des charges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Nouvelles </a:t>
            </a:r>
            <a:r>
              <a:rPr lang="fr-FR" sz="2000" dirty="0">
                <a:latin typeface="+mj-lt"/>
                <a:ea typeface="+mj-ea"/>
                <a:cs typeface="+mj-cs"/>
              </a:rPr>
              <a:t>utilisations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Actualisation des impératifs (RGA, Design système de l’Etat…)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Obsolescence, </a:t>
            </a:r>
            <a:r>
              <a:rPr lang="fr-FR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Désuétude (Macro Excel, Logiciel Libre…)</a:t>
            </a: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Aspects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Légaux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éthique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408530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>
                <a:solidFill>
                  <a:srgbClr val="FFFFFF"/>
                </a:solidFill>
              </a:rPr>
              <a:t>Questions/</a:t>
            </a:r>
            <a:r>
              <a:rPr lang="en-US" sz="3100" dirty="0" err="1">
                <a:solidFill>
                  <a:srgbClr val="FFFFFF"/>
                </a:solidFill>
              </a:rPr>
              <a:t>Réponses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087535" y="1285875"/>
            <a:ext cx="4570690" cy="49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</TotalTime>
  <Words>233</Words>
  <Application>Microsoft Office PowerPoint</Application>
  <PresentationFormat>Affichage à l'écran (4:3)</PresentationFormat>
  <Paragraphs>72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fvrrrrrrfv frrrrrrrrrr</cp:lastModifiedBy>
  <cp:revision>25</cp:revision>
  <dcterms:created xsi:type="dcterms:W3CDTF">2013-01-27T09:14:16Z</dcterms:created>
  <dcterms:modified xsi:type="dcterms:W3CDTF">2023-12-06T19:50:30Z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